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76" r:id="rId24"/>
    <p:sldId id="270" r:id="rId25"/>
    <p:sldId id="280" r:id="rId26"/>
    <p:sldId id="282" r:id="rId27"/>
    <p:sldId id="30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>
      <p:cViewPr varScale="1">
        <p:scale>
          <a:sx n="115" d="100"/>
          <a:sy n="115" d="100"/>
        </p:scale>
        <p:origin x="153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altLang="zh-TW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74C4BD5-6295-42A8-B3B0-DA1A194BD4EE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77F4444-A45E-44BE-B7E4-BA380CD0D795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9812"/>
            <a:ext cx="9182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5477" y="177281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latin typeface="Arial Black" panose="020B0A04020102020204" pitchFamily="34" charset="0"/>
              </a:rPr>
              <a:t>GSD 200 SOURCE HEAD</a:t>
            </a:r>
            <a:endParaRPr lang="zh-TW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603813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latin typeface="+mj-lt"/>
              </a:rPr>
              <a:t>Maintenance Assembly Reference</a:t>
            </a:r>
            <a:endParaRPr lang="zh-TW" altLang="en-US" sz="40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5589240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IMPLANTER-Diffusion Department</a:t>
            </a:r>
            <a:endParaRPr lang="en-US" sz="1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0976" y="563835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Prepare By: </a:t>
            </a:r>
            <a:r>
              <a:rPr lang="en-US" sz="1400" b="1" dirty="0" smtClean="0">
                <a:latin typeface="+mj-lt"/>
              </a:rPr>
              <a:t>SAMUEL </a:t>
            </a:r>
            <a:r>
              <a:rPr lang="zh-TW" altLang="zh-TW" sz="1400" b="1" dirty="0" smtClean="0"/>
              <a:t>山</a:t>
            </a:r>
            <a:r>
              <a:rPr lang="zh-TW" altLang="zh-TW" sz="1400" b="1" dirty="0"/>
              <a:t>姆</a:t>
            </a:r>
            <a:r>
              <a:rPr lang="zh-TW" altLang="zh-TW" sz="1400" b="1" dirty="0" smtClean="0"/>
              <a:t>爾</a:t>
            </a:r>
            <a:r>
              <a:rPr lang="en-US" altLang="zh-TW" sz="1400" b="1" dirty="0" smtClean="0"/>
              <a:t> </a:t>
            </a:r>
            <a:r>
              <a:rPr lang="en-US" altLang="zh-TW" sz="1400" dirty="0" smtClean="0"/>
              <a:t>	</a:t>
            </a:r>
            <a:r>
              <a:rPr lang="en-US" sz="1400" dirty="0" smtClean="0">
                <a:latin typeface="+mj-lt"/>
              </a:rPr>
              <a:t>SaSPAREDOC.07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1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5787673"/>
            <a:ext cx="377203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TOP MOUNTING STAGE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7" y="5702171"/>
            <a:ext cx="2418851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GAS FEED-THRU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744180" y="1412776"/>
            <a:ext cx="40600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15616" y="1412776"/>
            <a:ext cx="1628564" cy="2664296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04248" y="1412776"/>
            <a:ext cx="1512168" cy="2664296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15616" y="4077072"/>
            <a:ext cx="108012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164288" y="4077072"/>
            <a:ext cx="1152128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95736" y="2348880"/>
            <a:ext cx="936104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444208" y="2204864"/>
            <a:ext cx="792088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6444" y="246262"/>
            <a:ext cx="3107881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SHOULDER SPRINGS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26" name="Straight Connector 25"/>
          <p:cNvCxnSpPr>
            <a:stCxn id="20" idx="2"/>
          </p:cNvCxnSpPr>
          <p:nvPr/>
        </p:nvCxnSpPr>
        <p:spPr>
          <a:xfrm>
            <a:off x="4720385" y="769482"/>
            <a:ext cx="0" cy="64329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53000" y="5712365"/>
            <a:ext cx="290337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BALL JOINT SPRING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29" name="Straight Connector 28"/>
          <p:cNvCxnSpPr>
            <a:stCxn id="3" idx="3"/>
          </p:cNvCxnSpPr>
          <p:nvPr/>
        </p:nvCxnSpPr>
        <p:spPr>
          <a:xfrm>
            <a:off x="3102418" y="5963781"/>
            <a:ext cx="216025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318443" y="2564904"/>
            <a:ext cx="965525" cy="342965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83968" y="2564904"/>
            <a:ext cx="288032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1"/>
          </p:cNvCxnSpPr>
          <p:nvPr/>
        </p:nvCxnSpPr>
        <p:spPr>
          <a:xfrm flipH="1">
            <a:off x="4774214" y="6004753"/>
            <a:ext cx="278786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774214" y="2744927"/>
            <a:ext cx="517866" cy="32598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006232" y="2744924"/>
            <a:ext cx="285848" cy="1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6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7882" y="260648"/>
            <a:ext cx="44243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SHOULDER SCREW SPACER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03848" y="1412776"/>
            <a:ext cx="33123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979712" y="1412776"/>
            <a:ext cx="1224136" cy="2448272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516216" y="1412776"/>
            <a:ext cx="1152128" cy="2316187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79712" y="3861048"/>
            <a:ext cx="936104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668616" y="3728963"/>
            <a:ext cx="999728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44180" y="2348880"/>
            <a:ext cx="747700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56176" y="2276872"/>
            <a:ext cx="792088" cy="0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" idx="2"/>
          </p:cNvCxnSpPr>
          <p:nvPr/>
        </p:nvCxnSpPr>
        <p:spPr>
          <a:xfrm>
            <a:off x="4860032" y="845423"/>
            <a:ext cx="0" cy="567353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1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4149080"/>
            <a:ext cx="3168352" cy="2376264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88640"/>
            <a:ext cx="3024335" cy="2268252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0986" y="2636911"/>
            <a:ext cx="304487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BALL.SPRING.SKT JOINT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3" name="Straight Connector 2"/>
          <p:cNvCxnSpPr>
            <a:stCxn id="8" idx="3"/>
          </p:cNvCxnSpPr>
          <p:nvPr/>
        </p:nvCxnSpPr>
        <p:spPr>
          <a:xfrm>
            <a:off x="3275856" y="1322766"/>
            <a:ext cx="1945682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537462" y="3429000"/>
            <a:ext cx="1368152" cy="136815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221538" y="1322766"/>
            <a:ext cx="0" cy="1898920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5536" y="4437112"/>
            <a:ext cx="1008112" cy="1872208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19672" y="5373216"/>
            <a:ext cx="3601866" cy="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221538" y="4797152"/>
            <a:ext cx="0" cy="558062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8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4737" y="188640"/>
            <a:ext cx="496855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TIGHTEN THE MOUNTING SCREWS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4" name="Straight Connector 3"/>
          <p:cNvCxnSpPr>
            <a:stCxn id="3" idx="3"/>
          </p:cNvCxnSpPr>
          <p:nvPr/>
        </p:nvCxnSpPr>
        <p:spPr>
          <a:xfrm>
            <a:off x="7233289" y="450250"/>
            <a:ext cx="363047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1"/>
          </p:cNvCxnSpPr>
          <p:nvPr/>
        </p:nvCxnSpPr>
        <p:spPr>
          <a:xfrm flipH="1">
            <a:off x="1942204" y="450250"/>
            <a:ext cx="3225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42204" y="450250"/>
            <a:ext cx="0" cy="499497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96336" y="450250"/>
            <a:ext cx="1" cy="499497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42204" y="5445224"/>
            <a:ext cx="104562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444208" y="5445224"/>
            <a:ext cx="115213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42204" y="2420888"/>
            <a:ext cx="1045620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44208" y="2420888"/>
            <a:ext cx="1152129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4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4293096"/>
            <a:ext cx="3168353" cy="2376265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27584" y="6084585"/>
            <a:ext cx="468052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CATHODE FEEDTHRU INSULATOR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3" name="Straight Connector 2"/>
          <p:cNvCxnSpPr>
            <a:stCxn id="5" idx="0"/>
          </p:cNvCxnSpPr>
          <p:nvPr/>
        </p:nvCxnSpPr>
        <p:spPr>
          <a:xfrm flipH="1" flipV="1">
            <a:off x="7308303" y="2420888"/>
            <a:ext cx="1" cy="1872208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491880" y="2420888"/>
            <a:ext cx="3816424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8144" y="4350295"/>
            <a:ext cx="129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Install…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4664"/>
            <a:ext cx="2922662" cy="2191997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12160" y="404664"/>
            <a:ext cx="230425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CLAMP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412" y="5171420"/>
            <a:ext cx="2374655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STRAP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733" y="3875276"/>
            <a:ext cx="3006292" cy="89255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INSULATOR MOUNTING </a:t>
            </a: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              BLOCK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3051166"/>
            <a:ext cx="2520280" cy="89255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CATHODE SUPPORT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             PLATE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3" name="Straight Connector 2"/>
          <p:cNvCxnSpPr>
            <a:stCxn id="8" idx="0"/>
          </p:cNvCxnSpPr>
          <p:nvPr/>
        </p:nvCxnSpPr>
        <p:spPr>
          <a:xfrm flipV="1">
            <a:off x="1774879" y="3429000"/>
            <a:ext cx="0" cy="446276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74879" y="3429000"/>
            <a:ext cx="2149049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</p:cNvCxnSpPr>
          <p:nvPr/>
        </p:nvCxnSpPr>
        <p:spPr>
          <a:xfrm flipH="1">
            <a:off x="1432739" y="5694640"/>
            <a:ext cx="1" cy="83070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32740" y="6525344"/>
            <a:ext cx="4219380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2120" y="6109992"/>
            <a:ext cx="0" cy="415352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79912" y="6109992"/>
            <a:ext cx="0" cy="415352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</p:cNvCxnSpPr>
          <p:nvPr/>
        </p:nvCxnSpPr>
        <p:spPr>
          <a:xfrm flipV="1">
            <a:off x="7272300" y="2276872"/>
            <a:ext cx="0" cy="77429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508104" y="2276872"/>
            <a:ext cx="1764196" cy="1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1"/>
          </p:cNvCxnSpPr>
          <p:nvPr/>
        </p:nvCxnSpPr>
        <p:spPr>
          <a:xfrm flipH="1">
            <a:off x="4427984" y="666274"/>
            <a:ext cx="1584176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27984" y="666274"/>
            <a:ext cx="0" cy="139457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32040" y="666274"/>
            <a:ext cx="0" cy="139457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5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60648"/>
            <a:ext cx="2856316" cy="2142237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44180" y="6014718"/>
            <a:ext cx="377203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*Install The Filament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47493" y="197992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mpact" pitchFamily="34" charset="0"/>
              </a:rPr>
              <a:t>ELS FILAMENT</a:t>
            </a:r>
            <a:endParaRPr 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74" y="260648"/>
            <a:ext cx="3011827" cy="2258870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82026" y="6014717"/>
            <a:ext cx="2979948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*Install Cathode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6256" y="203529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mpact" pitchFamily="34" charset="0"/>
              </a:rPr>
              <a:t>CATHODE</a:t>
            </a:r>
            <a:endParaRPr 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2939819" cy="2204864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44180" y="6014718"/>
            <a:ext cx="4420108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*Install Cathode Repeller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289" y="194475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mpact" pitchFamily="34" charset="0"/>
              </a:rPr>
              <a:t>CATHODE REPELLER</a:t>
            </a:r>
            <a:endParaRPr 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1780" y="5862318"/>
            <a:ext cx="392443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GSD 200 SOURCE HEAD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5088067"/>
            <a:ext cx="5688632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*Make Sure FILAMENT Is Properly </a:t>
            </a:r>
          </a:p>
          <a:p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     Mounted On FILAMENT CLAMP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3688" y="5301208"/>
            <a:ext cx="6408712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*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Mark and Rotate Clockwise The CATHODE</a:t>
            </a:r>
          </a:p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      [ FILAMENT and  CATHODE Distant  Alignment ]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Arc 1"/>
          <p:cNvSpPr/>
          <p:nvPr/>
        </p:nvSpPr>
        <p:spPr>
          <a:xfrm>
            <a:off x="4067944" y="1340768"/>
            <a:ext cx="2088232" cy="2088232"/>
          </a:xfrm>
          <a:prstGeom prst="arc">
            <a:avLst>
              <a:gd name="adj1" fmla="val 16096218"/>
              <a:gd name="adj2" fmla="val 11359190"/>
            </a:avLst>
          </a:prstGeom>
          <a:ln w="25400">
            <a:solidFill>
              <a:srgbClr val="FFFF00"/>
            </a:solidFill>
            <a:prstDash val="sysDash"/>
            <a:headEnd type="diamond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5656" y="5877272"/>
            <a:ext cx="640871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*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CATHODE Rotated In The Alignment Point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Arc 1"/>
          <p:cNvSpPr/>
          <p:nvPr/>
        </p:nvSpPr>
        <p:spPr>
          <a:xfrm>
            <a:off x="4283968" y="1772816"/>
            <a:ext cx="1728192" cy="2088232"/>
          </a:xfrm>
          <a:prstGeom prst="arc">
            <a:avLst>
              <a:gd name="adj1" fmla="val 16876450"/>
              <a:gd name="adj2" fmla="val 11032043"/>
            </a:avLst>
          </a:prstGeom>
          <a:ln w="25400">
            <a:solidFill>
              <a:srgbClr val="FFFF00"/>
            </a:solidFill>
            <a:prstDash val="sysDash"/>
            <a:headEnd type="diamond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2355267"/>
            <a:ext cx="237626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 Alignment Point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941168"/>
            <a:ext cx="38164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*Carefully Align and Tighten </a:t>
            </a:r>
          </a:p>
          <a:p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  The CATHODE REPELLER On </a:t>
            </a:r>
          </a:p>
          <a:p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  CATHODE SUPPORT PLATE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5" name="Straight Connector 4"/>
          <p:cNvCxnSpPr>
            <a:stCxn id="3" idx="0"/>
          </p:cNvCxnSpPr>
          <p:nvPr/>
        </p:nvCxnSpPr>
        <p:spPr>
          <a:xfrm flipV="1">
            <a:off x="2159732" y="2132856"/>
            <a:ext cx="0" cy="2808312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59732" y="2132856"/>
            <a:ext cx="1764196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04" y="5445224"/>
            <a:ext cx="3537393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*Install Filament Parts</a:t>
            </a:r>
          </a:p>
          <a:p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  On ARC CHAMBER…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7188" y="3948058"/>
            <a:ext cx="3000333" cy="2250250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716016" y="5073184"/>
            <a:ext cx="1926214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6016" y="3429001"/>
            <a:ext cx="0" cy="164418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4014" y="6014718"/>
            <a:ext cx="3267980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*Secure The Screws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57293"/>
            <a:ext cx="2867824" cy="2150868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7446072" y="792667"/>
            <a:ext cx="942352" cy="108012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4"/>
          </p:cNvCxnSpPr>
          <p:nvPr/>
        </p:nvCxnSpPr>
        <p:spPr>
          <a:xfrm>
            <a:off x="7917248" y="1872787"/>
            <a:ext cx="0" cy="2024265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59832" y="3429000"/>
            <a:ext cx="3096344" cy="93610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6176" y="3897052"/>
            <a:ext cx="1761072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1790" y="5661248"/>
            <a:ext cx="3186354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Tightly Secure All Screws On This Part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99792" y="1268760"/>
            <a:ext cx="3168352" cy="432048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4" y="4725144"/>
            <a:ext cx="2459765" cy="184482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0"/>
          </p:cNvCxnSpPr>
          <p:nvPr/>
        </p:nvCxnSpPr>
        <p:spPr>
          <a:xfrm flipH="1" flipV="1">
            <a:off x="7515586" y="3429000"/>
            <a:ext cx="1" cy="1296144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915816" y="3429000"/>
            <a:ext cx="4599771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099398"/>
            <a:ext cx="3642508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Install CATHODE WIRE…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7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660" y="5103186"/>
            <a:ext cx="6120680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   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*Make Sure CATHODE Is Evenly Align. </a:t>
            </a:r>
          </a:p>
          <a:p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It Must </a:t>
            </a:r>
            <a:r>
              <a:rPr lang="en-US" sz="2800" dirty="0" smtClean="0">
                <a:solidFill>
                  <a:srgbClr val="FFFF00"/>
                </a:solidFill>
                <a:latin typeface="Impact" pitchFamily="34" charset="0"/>
              </a:rPr>
              <a:t>NOT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 Touch On ARC CHAMBER Wall </a:t>
            </a:r>
          </a:p>
        </p:txBody>
      </p:sp>
    </p:spTree>
    <p:extLst>
      <p:ext uri="{BB962C8B-B14F-4D97-AF65-F5344CB8AC3E}">
        <p14:creationId xmlns:p14="http://schemas.microsoft.com/office/powerpoint/2010/main" val="7912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5949280"/>
            <a:ext cx="607629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*Use Mirror For Visual  Alignment Guide…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3" name="Straight Arrow Connector 2"/>
          <p:cNvCxnSpPr>
            <a:stCxn id="6" idx="0"/>
          </p:cNvCxnSpPr>
          <p:nvPr/>
        </p:nvCxnSpPr>
        <p:spPr>
          <a:xfrm flipV="1">
            <a:off x="4729826" y="5013176"/>
            <a:ext cx="0" cy="936104"/>
          </a:xfrm>
          <a:prstGeom prst="straightConnector1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5628" y="2730251"/>
            <a:ext cx="5256584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Impact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CONSUMABLE PARTS</a:t>
            </a:r>
            <a:endParaRPr lang="zh-TW" altLang="en-US" sz="4800" dirty="0">
              <a:solidFill>
                <a:schemeClr val="accent1">
                  <a:lumMod val="75000"/>
                </a:schemeClr>
              </a:solidFill>
              <a:latin typeface="Impact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9812"/>
            <a:ext cx="9182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1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9782" y="616332"/>
            <a:ext cx="405045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REPELLER COMPONENTS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7694" y="47854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mpact" pitchFamily="34" charset="0"/>
              </a:rPr>
              <a:t>ELS REPELLER</a:t>
            </a:r>
            <a:endParaRPr lang="en-US" dirty="0">
              <a:latin typeface="Impac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7379" y="2133522"/>
            <a:ext cx="229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mpact" pitchFamily="34" charset="0"/>
              </a:rPr>
              <a:t>INSULATOR STAND-OFF</a:t>
            </a:r>
            <a:endParaRPr lang="en-US" dirty="0"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8384" y="4581128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mpact" pitchFamily="34" charset="0"/>
              </a:rPr>
              <a:t>INNER CUP SHIELD</a:t>
            </a:r>
            <a:endParaRPr lang="en-US" dirty="0"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1078" y="21335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mpact" pitchFamily="34" charset="0"/>
              </a:rPr>
              <a:t>REPELLER SCREW</a:t>
            </a:r>
            <a:endParaRPr lang="en-US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9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4616" y="476672"/>
            <a:ext cx="220919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Install / Set…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52" y="476672"/>
            <a:ext cx="2651787" cy="1988840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324366"/>
            <a:ext cx="2688300" cy="2016225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cxnSp>
        <p:nvCxnSpPr>
          <p:cNvPr id="8" name="Straight Connector 7"/>
          <p:cNvCxnSpPr>
            <a:stCxn id="5" idx="1"/>
          </p:cNvCxnSpPr>
          <p:nvPr/>
        </p:nvCxnSpPr>
        <p:spPr>
          <a:xfrm flipH="1">
            <a:off x="4355976" y="1471092"/>
            <a:ext cx="1717476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55976" y="1471092"/>
            <a:ext cx="0" cy="1597868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695514"/>
            <a:ext cx="220919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END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695514"/>
            <a:ext cx="220919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REPELLER END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Straight Connector 7"/>
          <p:cNvCxnSpPr>
            <a:stCxn id="4" idx="3"/>
          </p:cNvCxnSpPr>
          <p:nvPr/>
        </p:nvCxnSpPr>
        <p:spPr>
          <a:xfrm>
            <a:off x="7933320" y="957124"/>
            <a:ext cx="311088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44408" y="957124"/>
            <a:ext cx="0" cy="2471876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828724" y="3429000"/>
            <a:ext cx="1415684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3" idx="1"/>
          </p:cNvCxnSpPr>
          <p:nvPr/>
        </p:nvCxnSpPr>
        <p:spPr>
          <a:xfrm flipH="1">
            <a:off x="971600" y="957124"/>
            <a:ext cx="432048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71600" y="957124"/>
            <a:ext cx="0" cy="2471876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1600" y="3429000"/>
            <a:ext cx="936104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2852936"/>
            <a:ext cx="4096072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Impact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ISOLATION TEST</a:t>
            </a:r>
            <a:endParaRPr lang="zh-TW" altLang="en-US" sz="4800" dirty="0">
              <a:solidFill>
                <a:schemeClr val="accent1">
                  <a:lumMod val="75000"/>
                </a:schemeClr>
              </a:solidFill>
              <a:latin typeface="Impact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9812"/>
            <a:ext cx="9182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5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5733256"/>
            <a:ext cx="338437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 to FILAMENT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6016" y="5644812"/>
            <a:ext cx="4032448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 to SOURCE BODY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2264" y="5427230"/>
            <a:ext cx="3670176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FEED-THRU CATHODE  to  </a:t>
            </a:r>
          </a:p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CATHODE SUPPORT PLATE</a:t>
            </a:r>
          </a:p>
        </p:txBody>
      </p:sp>
    </p:spTree>
    <p:extLst>
      <p:ext uri="{BB962C8B-B14F-4D97-AF65-F5344CB8AC3E}">
        <p14:creationId xmlns:p14="http://schemas.microsoft.com/office/powerpoint/2010/main" val="281678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5373216"/>
            <a:ext cx="3024336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CLAMP to </a:t>
            </a:r>
          </a:p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FEED-THRU CATHODE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5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5373216"/>
            <a:ext cx="3015952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FILAMENT CLAMP to </a:t>
            </a:r>
          </a:p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     CATHODE WIRE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401231"/>
            <a:ext cx="2655912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ARC CHAMBER  to  </a:t>
            </a:r>
          </a:p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        REPELLER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3868" y="5457184"/>
            <a:ext cx="248427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ELS FILAMENT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2340"/>
            <a:ext cx="2415852" cy="1811889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3"/>
          </p:cNvCxnSpPr>
          <p:nvPr/>
        </p:nvCxnSpPr>
        <p:spPr>
          <a:xfrm flipV="1">
            <a:off x="2811388" y="1228284"/>
            <a:ext cx="1760612" cy="1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1228284"/>
            <a:ext cx="0" cy="328508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2348880"/>
            <a:ext cx="241585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FACE PLATE 15R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527122"/>
            <a:ext cx="2771800" cy="2078850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7542076" y="2204864"/>
            <a:ext cx="0" cy="2322258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48264" y="2204864"/>
            <a:ext cx="59381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1"/>
          </p:cNvCxnSpPr>
          <p:nvPr/>
        </p:nvCxnSpPr>
        <p:spPr>
          <a:xfrm flipH="1">
            <a:off x="3995936" y="5566547"/>
            <a:ext cx="2160240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995936" y="5229200"/>
            <a:ext cx="0" cy="33734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5536" y="476672"/>
            <a:ext cx="3960440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Install The RETAINER PINS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2858" y="5877272"/>
            <a:ext cx="351828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*Clean The O-RING Slot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31142" y="6138882"/>
            <a:ext cx="761138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92280" y="3429000"/>
            <a:ext cx="0" cy="270988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588224" y="3429000"/>
            <a:ext cx="504057" cy="0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60648"/>
            <a:ext cx="2459765" cy="1844824"/>
          </a:xfrm>
          <a:prstGeom prst="rect">
            <a:avLst/>
          </a:prstGeom>
          <a:ln w="50800" cmpd="thinThick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2"/>
          </p:cNvCxnSpPr>
          <p:nvPr/>
        </p:nvCxnSpPr>
        <p:spPr>
          <a:xfrm flipH="1">
            <a:off x="7602082" y="2105472"/>
            <a:ext cx="1" cy="1539552"/>
          </a:xfrm>
          <a:prstGeom prst="line">
            <a:avLst/>
          </a:prstGeom>
          <a:ln w="254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588224" y="3645024"/>
            <a:ext cx="1013859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8617" y="5704710"/>
            <a:ext cx="5486765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*Clean /Check The O-RING and Install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7" y="692696"/>
            <a:ext cx="302433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Sign NAME and DATE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7" y="5750986"/>
            <a:ext cx="302433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Impact" pitchFamily="34" charset="0"/>
              </a:rPr>
              <a:t>Maintenance Done.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20" y="2596237"/>
            <a:ext cx="1719808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Impact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-END-</a:t>
            </a:r>
            <a:endParaRPr lang="zh-TW" altLang="en-US" sz="4800" dirty="0">
              <a:solidFill>
                <a:schemeClr val="accent1">
                  <a:lumMod val="75000"/>
                </a:schemeClr>
              </a:solidFill>
              <a:latin typeface="Impact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9812"/>
            <a:ext cx="9182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4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3928" y="5429943"/>
            <a:ext cx="182782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CATHODE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5730523"/>
            <a:ext cx="338437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CATHODE REPELLER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5722330"/>
            <a:ext cx="365890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REPELLER SET SCREW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548680"/>
            <a:ext cx="252028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ELS REPELLER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9812"/>
            <a:ext cx="9182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2924944"/>
            <a:ext cx="2808312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Impact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ASSEMBLY</a:t>
            </a:r>
            <a:endParaRPr lang="zh-TW" altLang="en-US" sz="4800" dirty="0">
              <a:solidFill>
                <a:schemeClr val="accent1">
                  <a:lumMod val="75000"/>
                </a:schemeClr>
              </a:solidFill>
              <a:latin typeface="Impact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1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9912" y="5768623"/>
            <a:ext cx="2592288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Impact" pitchFamily="34" charset="0"/>
              </a:rPr>
              <a:t>SOURCE BODY  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0847E6F-415E-44CC-95E5-037DBE414162}"/>
</file>

<file path=customXml/itemProps2.xml><?xml version="1.0" encoding="utf-8"?>
<ds:datastoreItem xmlns:ds="http://schemas.openxmlformats.org/officeDocument/2006/customXml" ds:itemID="{FD274AF8-A0A8-49CE-8AA4-3226B2A0A300}"/>
</file>

<file path=customXml/itemProps3.xml><?xml version="1.0" encoding="utf-8"?>
<ds:datastoreItem xmlns:ds="http://schemas.openxmlformats.org/officeDocument/2006/customXml" ds:itemID="{6142443F-3C2F-4C66-9767-9659B71E4E06}"/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2289</TotalTime>
  <Words>311</Words>
  <Application>Microsoft Office PowerPoint</Application>
  <PresentationFormat>如螢幕大小 (4:3)</PresentationFormat>
  <Paragraphs>77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4" baseType="lpstr">
      <vt:lpstr>Arial Unicode MS</vt:lpstr>
      <vt:lpstr>微軟正黑體</vt:lpstr>
      <vt:lpstr>新細明體</vt:lpstr>
      <vt:lpstr>Arial Black</vt:lpstr>
      <vt:lpstr>Calibri</vt:lpstr>
      <vt:lpstr>Constantia</vt:lpstr>
      <vt:lpstr>Impact</vt:lpstr>
      <vt:lpstr>Wingdings 2</vt:lpstr>
      <vt:lpstr>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S130 ASJj</dc:creator>
  <cp:lastModifiedBy>S220 THChiu</cp:lastModifiedBy>
  <cp:revision>61</cp:revision>
  <dcterms:created xsi:type="dcterms:W3CDTF">2017-03-30T01:23:53Z</dcterms:created>
  <dcterms:modified xsi:type="dcterms:W3CDTF">2017-04-12T08:01:26Z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